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5" r:id="rId1"/>
  </p:sldMasterIdLst>
  <p:sldIdLst>
    <p:sldId id="256" r:id="rId2"/>
    <p:sldId id="264" r:id="rId3"/>
    <p:sldId id="258" r:id="rId4"/>
    <p:sldId id="263" r:id="rId5"/>
    <p:sldId id="259" r:id="rId6"/>
    <p:sldId id="260" r:id="rId7"/>
    <p:sldId id="262" r:id="rId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618"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gradFill flip="none" rotWithShape="1">
          <a:gsLst>
            <a:gs pos="0">
              <a:srgbClr val="B1DDFF"/>
            </a:gs>
            <a:gs pos="100000">
              <a:srgbClr val="B1DDFF">
                <a:lumMod val="64000"/>
                <a:lumOff val="36000"/>
              </a:srgb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3" name="Rectangle 22"/>
          <p:cNvSpPr/>
          <p:nvPr/>
        </p:nvSpPr>
        <p:spPr>
          <a:xfrm>
            <a:off x="0" y="0"/>
            <a:ext cx="12192000" cy="6858000"/>
          </a:xfrm>
          <a:prstGeom prst="rect">
            <a:avLst/>
          </a:prstGeom>
          <a:blipFill dpi="0" rotWithShape="1">
            <a:blip r:embed="rId2">
              <a:alphaModFix amt="12000"/>
              <a:duotone>
                <a:schemeClr val="accent1">
                  <a:shade val="45000"/>
                  <a:satMod val="135000"/>
                </a:schemeClr>
                <a:prstClr val="white"/>
              </a:duotone>
            </a:blip>
            <a:srcRect/>
            <a:tile tx="-368300" ty="203200" sx="64000" sy="64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prstClr val="white"/>
                </a:solidFill>
              </a:rPr>
              <a:t>C</a:t>
            </a:r>
          </a:p>
        </p:txBody>
      </p:sp>
      <p:sp>
        <p:nvSpPr>
          <p:cNvPr id="10" name="Rectangle 9"/>
          <p:cNvSpPr/>
          <p:nvPr/>
        </p:nvSpPr>
        <p:spPr>
          <a:xfrm>
            <a:off x="1307870" y="1267730"/>
            <a:ext cx="9576262" cy="4307950"/>
          </a:xfrm>
          <a:prstGeom prst="rect">
            <a:avLst/>
          </a:prstGeom>
          <a:solidFill>
            <a:schemeClr val="tx2"/>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bg2"/>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accent1">
                  <a:lumMod val="20000"/>
                  <a:lumOff val="8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accent1">
                  <a:lumMod val="20000"/>
                  <a:lumOff val="8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accent1">
                  <a:lumMod val="20000"/>
                  <a:lumOff val="80000"/>
                </a:schemeClr>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bg1"/>
                </a:solidFill>
                <a:effectLst/>
                <a:latin typeface="+mj-lt"/>
                <a:ea typeface="+mn-ea"/>
                <a:cs typeface="+mn-cs"/>
              </a:defRPr>
            </a:lvl1pPr>
          </a:lstStyle>
          <a:p>
            <a:r>
              <a:rPr lang="en-US" smtClean="0"/>
              <a:t>Click to edit Master title style</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bg2"/>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rgbClr val="FFFFFF"/>
                </a:solidFill>
                <a:latin typeface="+mn-lt"/>
              </a:defRPr>
            </a:lvl1pPr>
          </a:lstStyle>
          <a:p>
            <a:fld id="{39FEAA93-AEA9-47FF-88C6-F660234D3F10}" type="datetimeFigureOut">
              <a:rPr lang="en-GB" smtClean="0"/>
              <a:t>23/09/2018</a:t>
            </a:fld>
            <a:endParaRPr lang="en-GB"/>
          </a:p>
        </p:txBody>
      </p:sp>
      <p:sp>
        <p:nvSpPr>
          <p:cNvPr id="21" name="Footer Placeholder 20"/>
          <p:cNvSpPr>
            <a:spLocks noGrp="1"/>
          </p:cNvSpPr>
          <p:nvPr>
            <p:ph type="ftr" sz="quarter" idx="11"/>
          </p:nvPr>
        </p:nvSpPr>
        <p:spPr>
          <a:xfrm>
            <a:off x="1453896" y="5212080"/>
            <a:ext cx="5905500" cy="228600"/>
          </a:xfrm>
        </p:spPr>
        <p:txBody>
          <a:bodyPr/>
          <a:lstStyle>
            <a:lvl1pPr algn="l">
              <a:defRPr>
                <a:solidFill>
                  <a:schemeClr val="bg2"/>
                </a:solidFill>
              </a:defRPr>
            </a:lvl1pPr>
          </a:lstStyle>
          <a:p>
            <a:endParaRPr lang="en-GB"/>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bg2"/>
                </a:solidFill>
              </a:defRPr>
            </a:lvl1pPr>
          </a:lstStyle>
          <a:p>
            <a:fld id="{2A441DB0-A005-4D21-B57E-A71D656F3215}" type="slidenum">
              <a:rPr lang="en-GB" smtClean="0"/>
              <a:t>‹#›</a:t>
            </a:fld>
            <a:endParaRPr lang="en-GB"/>
          </a:p>
        </p:txBody>
      </p:sp>
    </p:spTree>
    <p:extLst>
      <p:ext uri="{BB962C8B-B14F-4D97-AF65-F5344CB8AC3E}">
        <p14:creationId xmlns:p14="http://schemas.microsoft.com/office/powerpoint/2010/main" val="2220632502"/>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9FEAA93-AEA9-47FF-88C6-F660234D3F10}" type="datetimeFigureOut">
              <a:rPr lang="en-GB" smtClean="0"/>
              <a:t>23/09/2018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A441DB0-A005-4D21-B57E-A71D656F3215}" type="slidenum">
              <a:rPr lang="en-GB" smtClean="0"/>
              <a:t>‹#›</a:t>
            </a:fld>
            <a:endParaRPr lang="en-GB"/>
          </a:p>
        </p:txBody>
      </p:sp>
    </p:spTree>
    <p:extLst>
      <p:ext uri="{BB962C8B-B14F-4D97-AF65-F5344CB8AC3E}">
        <p14:creationId xmlns:p14="http://schemas.microsoft.com/office/powerpoint/2010/main" val="25928709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gradFill flip="none" rotWithShape="1">
          <a:gsLst>
            <a:gs pos="0">
              <a:schemeClr val="bg2">
                <a:tint val="80000"/>
                <a:shade val="100000"/>
                <a:satMod val="300000"/>
              </a:schemeClr>
            </a:gs>
            <a:gs pos="100000">
              <a:srgbClr val="B1DDFF">
                <a:lumMod val="64000"/>
                <a:lumOff val="36000"/>
              </a:srgb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15" name="Rectangle 14"/>
          <p:cNvSpPr/>
          <p:nvPr/>
        </p:nvSpPr>
        <p:spPr>
          <a:xfrm>
            <a:off x="0" y="0"/>
            <a:ext cx="12192000" cy="6858000"/>
          </a:xfrm>
          <a:prstGeom prst="rect">
            <a:avLst/>
          </a:prstGeom>
          <a:blipFill dpi="0" rotWithShape="1">
            <a:blip r:embed="rId2">
              <a:alphaModFix amt="12000"/>
              <a:duotone>
                <a:schemeClr val="accent2">
                  <a:shade val="45000"/>
                  <a:satMod val="135000"/>
                </a:schemeClr>
                <a:prstClr val="white"/>
              </a:duotone>
            </a:blip>
            <a:srcRect/>
            <a:tile tx="-368300" ty="203200" sx="64000" sy="64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prstClr val="white"/>
                </a:solidFill>
              </a:rPr>
              <a:t>C</a:t>
            </a:r>
          </a:p>
        </p:txBody>
      </p:sp>
      <p:sp>
        <p:nvSpPr>
          <p:cNvPr id="23" name="Rectangle 22"/>
          <p:cNvSpPr/>
          <p:nvPr/>
        </p:nvSpPr>
        <p:spPr>
          <a:xfrm>
            <a:off x="1307870" y="1267730"/>
            <a:ext cx="9576262" cy="4307950"/>
          </a:xfrm>
          <a:prstGeom prst="rect">
            <a:avLst/>
          </a:prstGeom>
          <a:solidFill>
            <a:schemeClr val="tx2"/>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bg2"/>
            </a:solidFill>
            <a:prstDash val="solid"/>
            <a:miter lim="800000"/>
          </a:ln>
          <a:effectLst/>
        </p:spPr>
      </p:sp>
      <p:sp>
        <p:nvSpPr>
          <p:cNvPr id="30" name="Rectangle 29"/>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accent1">
                  <a:lumMod val="20000"/>
                  <a:lumOff val="8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accent1">
                  <a:lumMod val="20000"/>
                  <a:lumOff val="8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accent1">
                  <a:lumMod val="20000"/>
                  <a:lumOff val="80000"/>
                </a:schemeClr>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bg1"/>
                </a:solidFill>
                <a:effectLst/>
                <a:latin typeface="+mj-lt"/>
                <a:ea typeface="+mn-ea"/>
                <a:cs typeface="+mn-cs"/>
              </a:defRPr>
            </a:lvl1pPr>
          </a:lstStyle>
          <a:p>
            <a:r>
              <a:rPr lang="en-US" smtClean="0"/>
              <a:t>Click to edit Master title style</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tabLst>
                <a:tab pos="2633663" algn="l"/>
              </a:tabLst>
              <a:defRPr sz="1600">
                <a:solidFill>
                  <a:schemeClr val="bg2"/>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rgbClr val="FFFFFF"/>
                </a:solidFill>
                <a:latin typeface="+mn-lt"/>
                <a:ea typeface="+mn-ea"/>
                <a:cs typeface="+mn-cs"/>
              </a:defRPr>
            </a:lvl1pPr>
          </a:lstStyle>
          <a:p>
            <a:fld id="{39FEAA93-AEA9-47FF-88C6-F660234D3F10}" type="datetimeFigureOut">
              <a:rPr lang="en-GB" smtClean="0"/>
              <a:t>23/09/2018</a:t>
            </a:fld>
            <a:endParaRPr lang="en-GB"/>
          </a:p>
        </p:txBody>
      </p:sp>
      <p:sp>
        <p:nvSpPr>
          <p:cNvPr id="5" name="Footer Placeholder 4"/>
          <p:cNvSpPr>
            <a:spLocks noGrp="1"/>
          </p:cNvSpPr>
          <p:nvPr>
            <p:ph type="ftr" sz="quarter" idx="11"/>
          </p:nvPr>
        </p:nvSpPr>
        <p:spPr>
          <a:xfrm>
            <a:off x="1453896" y="5212080"/>
            <a:ext cx="5907024" cy="228600"/>
          </a:xfrm>
        </p:spPr>
        <p:txBody>
          <a:bodyPr/>
          <a:lstStyle>
            <a:lvl1pPr algn="l">
              <a:defRPr>
                <a:solidFill>
                  <a:schemeClr val="bg2"/>
                </a:solidFill>
              </a:defRPr>
            </a:lvl1pPr>
          </a:lstStyle>
          <a:p>
            <a:endParaRPr lang="en-GB"/>
          </a:p>
        </p:txBody>
      </p:sp>
      <p:sp>
        <p:nvSpPr>
          <p:cNvPr id="6" name="Slide Number Placeholder 5"/>
          <p:cNvSpPr>
            <a:spLocks noGrp="1"/>
          </p:cNvSpPr>
          <p:nvPr>
            <p:ph type="sldNum" sz="quarter" idx="12"/>
          </p:nvPr>
        </p:nvSpPr>
        <p:spPr>
          <a:xfrm>
            <a:off x="8604504" y="5212080"/>
            <a:ext cx="2112264" cy="228600"/>
          </a:xfrm>
        </p:spPr>
        <p:txBody>
          <a:bodyPr/>
          <a:lstStyle>
            <a:lvl1pPr>
              <a:defRPr>
                <a:solidFill>
                  <a:schemeClr val="bg2"/>
                </a:solidFill>
              </a:defRPr>
            </a:lvl1pPr>
          </a:lstStyle>
          <a:p>
            <a:fld id="{2A441DB0-A005-4D21-B57E-A71D656F3215}" type="slidenum">
              <a:rPr lang="en-GB" smtClean="0"/>
              <a:t>‹#›</a:t>
            </a:fld>
            <a:endParaRPr lang="en-GB"/>
          </a:p>
        </p:txBody>
      </p:sp>
    </p:spTree>
    <p:extLst>
      <p:ext uri="{BB962C8B-B14F-4D97-AF65-F5344CB8AC3E}">
        <p14:creationId xmlns:p14="http://schemas.microsoft.com/office/powerpoint/2010/main" val="2439428856"/>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39FEAA93-AEA9-47FF-88C6-F660234D3F10}" type="datetimeFigureOut">
              <a:rPr lang="en-GB" smtClean="0"/>
              <a:t>23/09/2018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A441DB0-A005-4D21-B57E-A71D656F3215}" type="slidenum">
              <a:rPr lang="en-GB" smtClean="0"/>
              <a:t>‹#›</a:t>
            </a:fld>
            <a:endParaRPr lang="en-GB"/>
          </a:p>
        </p:txBody>
      </p:sp>
    </p:spTree>
    <p:extLst>
      <p:ext uri="{BB962C8B-B14F-4D97-AF65-F5344CB8AC3E}">
        <p14:creationId xmlns:p14="http://schemas.microsoft.com/office/powerpoint/2010/main" val="92206716"/>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800" b="0">
                <a:solidFill>
                  <a:schemeClr val="tx2"/>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800" b="0">
                <a:solidFill>
                  <a:schemeClr val="tx2"/>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39FEAA93-AEA9-47FF-88C6-F660234D3F10}" type="datetimeFigureOut">
              <a:rPr lang="en-GB" smtClean="0"/>
              <a:t>23/09/2018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A441DB0-A005-4D21-B57E-A71D656F3215}" type="slidenum">
              <a:rPr lang="en-GB" smtClean="0"/>
              <a:t>‹#›</a:t>
            </a:fld>
            <a:endParaRPr lang="en-GB"/>
          </a:p>
        </p:txBody>
      </p:sp>
    </p:spTree>
    <p:extLst>
      <p:ext uri="{BB962C8B-B14F-4D97-AF65-F5344CB8AC3E}">
        <p14:creationId xmlns:p14="http://schemas.microsoft.com/office/powerpoint/2010/main" val="3210925063"/>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39FEAA93-AEA9-47FF-88C6-F660234D3F10}" type="datetimeFigureOut">
              <a:rPr lang="en-GB" smtClean="0"/>
              <a:t>23/09/2018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A441DB0-A005-4D21-B57E-A71D656F3215}" type="slidenum">
              <a:rPr lang="en-GB" smtClean="0"/>
              <a:t>‹#›</a:t>
            </a:fld>
            <a:endParaRPr lang="en-GB"/>
          </a:p>
        </p:txBody>
      </p:sp>
    </p:spTree>
    <p:extLst>
      <p:ext uri="{BB962C8B-B14F-4D97-AF65-F5344CB8AC3E}">
        <p14:creationId xmlns:p14="http://schemas.microsoft.com/office/powerpoint/2010/main" val="28833626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9FEAA93-AEA9-47FF-88C6-F660234D3F10}" type="datetimeFigureOut">
              <a:rPr lang="en-GB" smtClean="0"/>
              <a:t>23/09/2018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A441DB0-A005-4D21-B57E-A71D656F3215}" type="slidenum">
              <a:rPr lang="en-GB" smtClean="0"/>
              <a:t>‹#›</a:t>
            </a:fld>
            <a:endParaRPr lang="en-GB"/>
          </a:p>
        </p:txBody>
      </p:sp>
    </p:spTree>
    <p:extLst>
      <p:ext uri="{BB962C8B-B14F-4D97-AF65-F5344CB8AC3E}">
        <p14:creationId xmlns:p14="http://schemas.microsoft.com/office/powerpoint/2010/main" val="3364602535"/>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5" name="Rectangle 14"/>
          <p:cNvSpPr/>
          <p:nvPr/>
        </p:nvSpPr>
        <p:spPr>
          <a:xfrm>
            <a:off x="9020386" y="237744"/>
            <a:ext cx="2926080" cy="6382512"/>
          </a:xfrm>
          <a:prstGeom prst="rect">
            <a:avLst/>
          </a:prstGeom>
          <a:solidFill>
            <a:schemeClr val="accent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rgbClr val="FFFFFF"/>
                </a:solidFill>
                <a:effectLst/>
                <a:latin typeface="+mj-lt"/>
                <a:ea typeface="+mn-ea"/>
                <a:cs typeface="+mn-cs"/>
              </a:defRPr>
            </a:lvl1pPr>
          </a:lstStyle>
          <a:p>
            <a:r>
              <a:rPr lang="en-US" smtClean="0"/>
              <a:t>Click to edit Master title style</a:t>
            </a:r>
            <a:endParaRPr lang="en-US" dirty="0"/>
          </a:p>
        </p:txBody>
      </p:sp>
      <p:sp>
        <p:nvSpPr>
          <p:cNvPr id="3" name="Content Placeholder 2"/>
          <p:cNvSpPr>
            <a:spLocks noGrp="1"/>
          </p:cNvSpPr>
          <p:nvPr>
            <p:ph idx="1"/>
          </p:nvPr>
        </p:nvSpPr>
        <p:spPr>
          <a:xfrm>
            <a:off x="685800" y="609600"/>
            <a:ext cx="77724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0" name="Rectangle 9"/>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5" name="Date Placeholder 4"/>
          <p:cNvSpPr>
            <a:spLocks noGrp="1"/>
          </p:cNvSpPr>
          <p:nvPr>
            <p:ph type="dt" sz="half" idx="10"/>
          </p:nvPr>
        </p:nvSpPr>
        <p:spPr/>
        <p:txBody>
          <a:bodyPr/>
          <a:lstStyle/>
          <a:p>
            <a:fld id="{39FEAA93-AEA9-47FF-88C6-F660234D3F10}" type="datetimeFigureOut">
              <a:rPr lang="en-GB" smtClean="0"/>
              <a:t>23/09/2018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lvl1pPr>
              <a:defRPr>
                <a:solidFill>
                  <a:srgbClr val="FFFFFF"/>
                </a:solidFill>
              </a:defRPr>
            </a:lvl1pPr>
          </a:lstStyle>
          <a:p>
            <a:fld id="{2A441DB0-A005-4D21-B57E-A71D656F3215}" type="slidenum">
              <a:rPr lang="en-GB" smtClean="0"/>
              <a:t>‹#›</a:t>
            </a:fld>
            <a:endParaRPr lang="en-GB"/>
          </a:p>
        </p:txBody>
      </p:sp>
    </p:spTree>
    <p:extLst>
      <p:ext uri="{BB962C8B-B14F-4D97-AF65-F5344CB8AC3E}">
        <p14:creationId xmlns:p14="http://schemas.microsoft.com/office/powerpoint/2010/main" val="3395713378"/>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0" name="Rectangle 9"/>
          <p:cNvSpPr/>
          <p:nvPr/>
        </p:nvSpPr>
        <p:spPr>
          <a:xfrm>
            <a:off x="9020386" y="237744"/>
            <a:ext cx="2926080" cy="6382512"/>
          </a:xfrm>
          <a:prstGeom prst="rect">
            <a:avLst/>
          </a:prstGeom>
          <a:solidFill>
            <a:schemeClr val="accent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rgbClr val="FFFFFF"/>
                </a:solidFill>
                <a:latin typeface="+mj-lt"/>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28599" y="237744"/>
            <a:ext cx="8531352" cy="6382512"/>
          </a:xfrm>
          <a:solidFill>
            <a:srgbClr val="969696"/>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8" name="Date Placeholder 7"/>
          <p:cNvSpPr>
            <a:spLocks noGrp="1"/>
          </p:cNvSpPr>
          <p:nvPr>
            <p:ph type="dt" sz="half" idx="10"/>
          </p:nvPr>
        </p:nvSpPr>
        <p:spPr/>
        <p:txBody>
          <a:bodyPr/>
          <a:lstStyle>
            <a:lvl1pPr>
              <a:defRPr>
                <a:effectLst>
                  <a:outerShdw blurRad="12700" dist="3810" dir="2700000" algn="tl" rotWithShape="0">
                    <a:prstClr val="black">
                      <a:alpha val="40000"/>
                    </a:prstClr>
                  </a:outerShdw>
                </a:effectLst>
              </a:defRPr>
            </a:lvl1pPr>
          </a:lstStyle>
          <a:p>
            <a:fld id="{39FEAA93-AEA9-47FF-88C6-F660234D3F10}" type="datetimeFigureOut">
              <a:rPr lang="en-GB" smtClean="0"/>
              <a:t>23/09/2018</a:t>
            </a:fld>
            <a:endParaRPr lang="en-GB"/>
          </a:p>
        </p:txBody>
      </p:sp>
      <p:sp>
        <p:nvSpPr>
          <p:cNvPr id="12" name="Footer Placeholder 11"/>
          <p:cNvSpPr>
            <a:spLocks noGrp="1"/>
          </p:cNvSpPr>
          <p:nvPr>
            <p:ph type="ftr" sz="quarter" idx="11"/>
          </p:nvPr>
        </p:nvSpPr>
        <p:spPr/>
        <p:txBody>
          <a:bodyPr/>
          <a:lstStyle>
            <a:lvl1pPr algn="r">
              <a:defRPr lang="en-US" sz="1000" kern="1200" dirty="0">
                <a:solidFill>
                  <a:schemeClr val="tx1">
                    <a:lumMod val="75000"/>
                    <a:lumOff val="25000"/>
                  </a:schemeClr>
                </a:solidFill>
                <a:effectLst>
                  <a:outerShdw blurRad="12700" dist="3810" dir="2700000" algn="tl" rotWithShape="0">
                    <a:prstClr val="black">
                      <a:alpha val="40000"/>
                    </a:prstClr>
                  </a:outerShdw>
                </a:effectLst>
                <a:latin typeface="+mn-lt"/>
                <a:ea typeface="+mn-ea"/>
                <a:cs typeface="+mn-cs"/>
              </a:defRPr>
            </a:lvl1pPr>
          </a:lstStyle>
          <a:p>
            <a:endParaRPr lang="en-GB"/>
          </a:p>
        </p:txBody>
      </p:sp>
      <p:sp>
        <p:nvSpPr>
          <p:cNvPr id="13" name="Slide Number Placeholder 12"/>
          <p:cNvSpPr>
            <a:spLocks noGrp="1"/>
          </p:cNvSpPr>
          <p:nvPr>
            <p:ph type="sldNum" sz="quarter" idx="12"/>
          </p:nvPr>
        </p:nvSpPr>
        <p:spPr/>
        <p:txBody>
          <a:bodyPr/>
          <a:lstStyle>
            <a:lvl1pPr>
              <a:defRPr>
                <a:solidFill>
                  <a:srgbClr val="FFFFFF"/>
                </a:solidFill>
              </a:defRPr>
            </a:lvl1pPr>
          </a:lstStyle>
          <a:p>
            <a:fld id="{2A441DB0-A005-4D21-B57E-A71D656F3215}" type="slidenum">
              <a:rPr lang="en-GB" smtClean="0"/>
              <a:t>‹#›</a:t>
            </a:fld>
            <a:endParaRPr lang="en-GB"/>
          </a:p>
        </p:txBody>
      </p:sp>
    </p:spTree>
    <p:extLst>
      <p:ext uri="{BB962C8B-B14F-4D97-AF65-F5344CB8AC3E}">
        <p14:creationId xmlns:p14="http://schemas.microsoft.com/office/powerpoint/2010/main" val="32939195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9FEAA93-AEA9-47FF-88C6-F660234D3F10}" type="datetimeFigureOut">
              <a:rPr lang="en-GB" smtClean="0"/>
              <a:t>23/09/2018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A441DB0-A005-4D21-B57E-A71D656F3215}" type="slidenum">
              <a:rPr lang="en-GB" smtClean="0"/>
              <a:t>‹#›</a:t>
            </a:fld>
            <a:endParaRPr lang="en-GB"/>
          </a:p>
        </p:txBody>
      </p:sp>
    </p:spTree>
    <p:extLst>
      <p:ext uri="{BB962C8B-B14F-4D97-AF65-F5344CB8AC3E}">
        <p14:creationId xmlns:p14="http://schemas.microsoft.com/office/powerpoint/2010/main" val="16147530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9FEAA93-AEA9-47FF-88C6-F660234D3F10}" type="datetimeFigureOut">
              <a:rPr lang="en-GB" smtClean="0"/>
              <a:t>23/09/2018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A441DB0-A005-4D21-B57E-A71D656F3215}" type="slidenum">
              <a:rPr lang="en-GB" smtClean="0"/>
              <a:t>‹#›</a:t>
            </a:fld>
            <a:endParaRPr lang="en-GB"/>
          </a:p>
        </p:txBody>
      </p:sp>
    </p:spTree>
    <p:extLst>
      <p:ext uri="{BB962C8B-B14F-4D97-AF65-F5344CB8AC3E}">
        <p14:creationId xmlns:p14="http://schemas.microsoft.com/office/powerpoint/2010/main" val="26533895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389464" y="6214535"/>
            <a:ext cx="2743200" cy="256032"/>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39FEAA93-AEA9-47FF-88C6-F660234D3F10}" type="datetimeFigureOut">
              <a:rPr lang="en-GB" smtClean="0"/>
              <a:t>23/09/2018</a:t>
            </a:fld>
            <a:endParaRPr lang="en-GB"/>
          </a:p>
        </p:txBody>
      </p:sp>
      <p:sp>
        <p:nvSpPr>
          <p:cNvPr id="5" name="Footer Placeholder 4"/>
          <p:cNvSpPr>
            <a:spLocks noGrp="1"/>
          </p:cNvSpPr>
          <p:nvPr>
            <p:ph type="ftr" sz="quarter" idx="3"/>
          </p:nvPr>
        </p:nvSpPr>
        <p:spPr>
          <a:xfrm>
            <a:off x="3489960" y="6214535"/>
            <a:ext cx="5212080" cy="256032"/>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n-GB"/>
          </a:p>
        </p:txBody>
      </p:sp>
      <p:sp>
        <p:nvSpPr>
          <p:cNvPr id="6" name="Slide Number Placeholder 5"/>
          <p:cNvSpPr>
            <a:spLocks noGrp="1"/>
          </p:cNvSpPr>
          <p:nvPr>
            <p:ph type="sldNum" sz="quarter" idx="4"/>
          </p:nvPr>
        </p:nvSpPr>
        <p:spPr>
          <a:xfrm>
            <a:off x="10314667" y="6214535"/>
            <a:ext cx="1463040" cy="256032"/>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2A441DB0-A005-4D21-B57E-A71D656F3215}" type="slidenum">
              <a:rPr lang="en-GB" smtClean="0"/>
              <a:t>‹#›</a:t>
            </a:fld>
            <a:endParaRPr lang="en-GB"/>
          </a:p>
        </p:txBody>
      </p:sp>
      <p:sp>
        <p:nvSpPr>
          <p:cNvPr id="8" name="Rectangle 7"/>
          <p:cNvSpPr/>
          <p:nvPr/>
        </p:nvSpPr>
        <p:spPr>
          <a:xfrm>
            <a:off x="371856" y="374904"/>
            <a:ext cx="11448288" cy="6108192"/>
          </a:xfrm>
          <a:prstGeom prst="rect">
            <a:avLst/>
          </a:prstGeom>
          <a:noFill/>
          <a:ln w="6350" cap="sq" cmpd="sng" algn="ctr">
            <a:solidFill>
              <a:schemeClr val="tx1">
                <a:lumMod val="75000"/>
                <a:lumOff val="25000"/>
              </a:schemeClr>
            </a:solidFill>
            <a:prstDash val="solid"/>
            <a:miter lim="800000"/>
          </a:ln>
          <a:effectLst/>
        </p:spPr>
      </p:sp>
    </p:spTree>
    <p:extLst>
      <p:ext uri="{BB962C8B-B14F-4D97-AF65-F5344CB8AC3E}">
        <p14:creationId xmlns:p14="http://schemas.microsoft.com/office/powerpoint/2010/main" val="3577334688"/>
      </p:ext>
    </p:extLst>
  </p:cSld>
  <p:clrMap bg1="dk1" tx1="lt1" bg2="dk2" tx2="lt2" accent1="accent1" accent2="accent2" accent3="accent3" accent4="accent4" accent5="accent5" accent6="accent6" hlink="hlink" folHlink="folHlink"/>
  <p:sldLayoutIdLst>
    <p:sldLayoutId id="2147483766" r:id="rId1"/>
    <p:sldLayoutId id="2147483767" r:id="rId2"/>
    <p:sldLayoutId id="2147483768" r:id="rId3"/>
    <p:sldLayoutId id="2147483769" r:id="rId4"/>
    <p:sldLayoutId id="2147483770" r:id="rId5"/>
    <p:sldLayoutId id="2147483771" r:id="rId6"/>
    <p:sldLayoutId id="2147483772" r:id="rId7"/>
    <p:sldLayoutId id="2147483773" r:id="rId8"/>
    <p:sldLayoutId id="2147483774" r:id="rId9"/>
    <p:sldLayoutId id="2147483775" r:id="rId10"/>
    <p:sldLayoutId id="2147483776" r:id="rId11"/>
  </p:sldLayoutIdLst>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2"/>
        </a:buClr>
        <a:buFont typeface="Arial" pitchFamily="34"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2"/>
        </a:buClr>
        <a:buFont typeface="Arial" pitchFamily="34"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2"/>
        </a:buClr>
        <a:buFont typeface="Arial" pitchFamily="34"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2"/>
        </a:buClr>
        <a:buFont typeface="Arial" pitchFamily="34"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2"/>
        </a:buClr>
        <a:buFont typeface="Arial" pitchFamily="34"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2"/>
        </a:buClr>
        <a:buFont typeface="Arial" pitchFamily="34"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2"/>
        </a:buClr>
        <a:buFont typeface="Arial" pitchFamily="34"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2"/>
        </a:buClr>
        <a:buFont typeface="Arial" pitchFamily="34"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2"/>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g"/><Relationship Id="rId1" Type="http://schemas.openxmlformats.org/officeDocument/2006/relationships/slideLayout" Target="../slideLayouts/slideLayout6.xml"/><Relationship Id="rId4" Type="http://schemas.openxmlformats.org/officeDocument/2006/relationships/image" Target="../media/image6.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97875" y="3239588"/>
            <a:ext cx="9144000" cy="1106397"/>
          </a:xfrm>
        </p:spPr>
        <p:txBody>
          <a:bodyPr/>
          <a:lstStyle/>
          <a:p>
            <a:r>
              <a:rPr lang="en-GB" sz="11500" dirty="0" smtClean="0">
                <a:latin typeface="Bodoni MT" panose="02070603080606020203" pitchFamily="18" charset="0"/>
              </a:rPr>
              <a:t>Egyptian necklaces</a:t>
            </a:r>
            <a:endParaRPr lang="en-GB" sz="11500" dirty="0">
              <a:latin typeface="Bodoni MT" panose="02070603080606020203" pitchFamily="18" charset="0"/>
            </a:endParaRPr>
          </a:p>
        </p:txBody>
      </p:sp>
    </p:spTree>
    <p:extLst>
      <p:ext uri="{BB962C8B-B14F-4D97-AF65-F5344CB8AC3E}">
        <p14:creationId xmlns:p14="http://schemas.microsoft.com/office/powerpoint/2010/main" val="286166854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79929" y="583882"/>
            <a:ext cx="10563134" cy="5721006"/>
          </a:xfrm>
          <a:prstGeom prst="rect">
            <a:avLst/>
          </a:prstGeom>
        </p:spPr>
      </p:pic>
    </p:spTree>
    <p:extLst>
      <p:ext uri="{BB962C8B-B14F-4D97-AF65-F5344CB8AC3E}">
        <p14:creationId xmlns:p14="http://schemas.microsoft.com/office/powerpoint/2010/main" val="26664633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latin typeface="Bodoni MT" panose="02070603080606020203" pitchFamily="18" charset="0"/>
              </a:rPr>
              <a:t>Some examples of Egyptian necklaces</a:t>
            </a:r>
            <a:endParaRPr lang="en-GB" dirty="0">
              <a:latin typeface="Bodoni MT" panose="02070603080606020203" pitchFamily="18"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5275" y="2116183"/>
            <a:ext cx="3385489" cy="2836954"/>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69806" y="2531880"/>
            <a:ext cx="3683000" cy="3683000"/>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229599" y="2116183"/>
            <a:ext cx="3448456" cy="3448456"/>
          </a:xfrm>
          <a:prstGeom prst="rect">
            <a:avLst/>
          </a:prstGeom>
        </p:spPr>
      </p:pic>
    </p:spTree>
    <p:extLst>
      <p:ext uri="{BB962C8B-B14F-4D97-AF65-F5344CB8AC3E}">
        <p14:creationId xmlns:p14="http://schemas.microsoft.com/office/powerpoint/2010/main" val="310059140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Bodoni MT" panose="02070603080606020203" pitchFamily="18" charset="0"/>
              </a:rPr>
              <a:t>Analyse and Evaluate</a:t>
            </a:r>
            <a:endParaRPr lang="en-GB" dirty="0">
              <a:latin typeface="Bodoni MT" panose="02070603080606020203" pitchFamily="18" charset="0"/>
            </a:endParaRPr>
          </a:p>
        </p:txBody>
      </p:sp>
      <p:sp>
        <p:nvSpPr>
          <p:cNvPr id="3" name="Content Placeholder 2"/>
          <p:cNvSpPr>
            <a:spLocks noGrp="1"/>
          </p:cNvSpPr>
          <p:nvPr>
            <p:ph idx="1"/>
          </p:nvPr>
        </p:nvSpPr>
        <p:spPr/>
        <p:txBody>
          <a:bodyPr/>
          <a:lstStyle/>
          <a:p>
            <a:r>
              <a:rPr lang="en-GB" sz="2800" dirty="0" smtClean="0">
                <a:latin typeface="Bodoni MT" panose="02070603080606020203" pitchFamily="18" charset="0"/>
              </a:rPr>
              <a:t>Which materials do you think the necklaces are made from?</a:t>
            </a:r>
          </a:p>
          <a:p>
            <a:r>
              <a:rPr lang="en-GB" sz="2800" dirty="0" smtClean="0">
                <a:latin typeface="Bodoni MT" panose="02070603080606020203" pitchFamily="18" charset="0"/>
              </a:rPr>
              <a:t>Why do you think these materials were chosen?</a:t>
            </a:r>
          </a:p>
          <a:p>
            <a:r>
              <a:rPr lang="en-GB" sz="2800" dirty="0" smtClean="0">
                <a:latin typeface="Bodoni MT" panose="02070603080606020203" pitchFamily="18" charset="0"/>
              </a:rPr>
              <a:t>Who do you think wore these necklaces?</a:t>
            </a:r>
          </a:p>
          <a:p>
            <a:r>
              <a:rPr lang="en-GB" sz="2800" dirty="0" smtClean="0">
                <a:latin typeface="Bodoni MT" panose="02070603080606020203" pitchFamily="18" charset="0"/>
              </a:rPr>
              <a:t>What do you like about these necklaces?</a:t>
            </a:r>
          </a:p>
          <a:p>
            <a:r>
              <a:rPr lang="en-GB" sz="2800" dirty="0" smtClean="0">
                <a:latin typeface="Bodoni MT" panose="02070603080606020203" pitchFamily="18" charset="0"/>
              </a:rPr>
              <a:t>What don’t you like about these necklaces?</a:t>
            </a:r>
          </a:p>
          <a:p>
            <a:endParaRPr lang="en-GB" dirty="0" smtClean="0">
              <a:latin typeface="Bodoni MT" panose="02070603080606020203" pitchFamily="18" charset="0"/>
            </a:endParaRPr>
          </a:p>
          <a:p>
            <a:endParaRPr lang="en-GB" dirty="0">
              <a:latin typeface="Bodoni MT" panose="02070603080606020203" pitchFamily="18" charset="0"/>
            </a:endParaRPr>
          </a:p>
        </p:txBody>
      </p:sp>
    </p:spTree>
    <p:extLst>
      <p:ext uri="{BB962C8B-B14F-4D97-AF65-F5344CB8AC3E}">
        <p14:creationId xmlns:p14="http://schemas.microsoft.com/office/powerpoint/2010/main" val="22641860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Bodoni MT" panose="02070603080606020203" pitchFamily="18" charset="0"/>
              </a:rPr>
              <a:t>Facts about Egyptian necklaces</a:t>
            </a:r>
            <a:endParaRPr lang="en-GB" dirty="0">
              <a:latin typeface="Bodoni MT" panose="02070603080606020203" pitchFamily="18" charset="0"/>
            </a:endParaRPr>
          </a:p>
        </p:txBody>
      </p:sp>
      <p:sp>
        <p:nvSpPr>
          <p:cNvPr id="3" name="Content Placeholder 2"/>
          <p:cNvSpPr>
            <a:spLocks noGrp="1"/>
          </p:cNvSpPr>
          <p:nvPr>
            <p:ph idx="1"/>
          </p:nvPr>
        </p:nvSpPr>
        <p:spPr/>
        <p:txBody>
          <a:bodyPr>
            <a:noAutofit/>
          </a:bodyPr>
          <a:lstStyle/>
          <a:p>
            <a:r>
              <a:rPr lang="en-GB" sz="2400" dirty="0" smtClean="0">
                <a:latin typeface="Bodoni MT" panose="02070603080606020203" pitchFamily="18" charset="0"/>
              </a:rPr>
              <a:t>The ancient Egyptians adored jewellery and loved to wear a variety of necklaces and collars made from a huge range of materials. </a:t>
            </a:r>
          </a:p>
          <a:p>
            <a:r>
              <a:rPr lang="en-GB" sz="2400" dirty="0" smtClean="0">
                <a:latin typeface="Bodoni MT" panose="02070603080606020203" pitchFamily="18" charset="0"/>
              </a:rPr>
              <a:t>Of course, only the wealthy could afford gold, silver or precious stones, but shells, wood and bone were more readily available to those on a more restricted budget. </a:t>
            </a:r>
          </a:p>
          <a:p>
            <a:r>
              <a:rPr lang="en-GB" sz="2400" dirty="0" smtClean="0">
                <a:latin typeface="Bodoni MT" panose="02070603080606020203" pitchFamily="18" charset="0"/>
              </a:rPr>
              <a:t>Wealthy Egyptians could afford to buy beautifully crafted pieces of jewellery, but even those who could not afford the works of lesser craftsmen could employ their own ingenuity to make lovely pieces with which to adorn themselves. </a:t>
            </a:r>
            <a:endParaRPr lang="en-GB" sz="2400" dirty="0">
              <a:latin typeface="Bodoni MT" panose="02070603080606020203" pitchFamily="18" charset="0"/>
            </a:endParaRPr>
          </a:p>
        </p:txBody>
      </p:sp>
    </p:spTree>
    <p:extLst>
      <p:ext uri="{BB962C8B-B14F-4D97-AF65-F5344CB8AC3E}">
        <p14:creationId xmlns:p14="http://schemas.microsoft.com/office/powerpoint/2010/main" val="25605471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Bodoni MT" panose="02070603080606020203" pitchFamily="18" charset="0"/>
              </a:rPr>
              <a:t>More facts about Egyptian necklaces</a:t>
            </a:r>
            <a:endParaRPr lang="en-GB" dirty="0">
              <a:latin typeface="Bodoni MT" panose="02070603080606020203" pitchFamily="18" charset="0"/>
            </a:endParaRPr>
          </a:p>
        </p:txBody>
      </p:sp>
      <p:sp>
        <p:nvSpPr>
          <p:cNvPr id="5" name="Rectangle 2"/>
          <p:cNvSpPr>
            <a:spLocks noGrp="1" noChangeArrowheads="1"/>
          </p:cNvSpPr>
          <p:nvPr>
            <p:ph idx="1"/>
          </p:nvPr>
        </p:nvSpPr>
        <p:spPr bwMode="auto">
          <a:xfrm>
            <a:off x="792480" y="1860507"/>
            <a:ext cx="10607040" cy="3970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lnSpc>
                <a:spcPct val="100000"/>
              </a:lnSpc>
              <a:spcBef>
                <a:spcPct val="0"/>
              </a:spcBef>
              <a:spcAft>
                <a:spcPct val="0"/>
              </a:spcAft>
            </a:pPr>
            <a:r>
              <a:rPr kumimoji="0" lang="en-US" altLang="en-US" sz="2800" b="0" i="0" u="none" strike="noStrike" cap="none" normalizeH="0" baseline="0" dirty="0" smtClean="0">
                <a:ln>
                  <a:noFill/>
                </a:ln>
                <a:solidFill>
                  <a:schemeClr val="tx1"/>
                </a:solidFill>
                <a:effectLst/>
                <a:latin typeface="Bodoni MT" panose="02070603080606020203" pitchFamily="18" charset="0"/>
              </a:rPr>
              <a:t>In art the upper classes and the gods are almost always shown wearing a significant quantity of </a:t>
            </a:r>
            <a:r>
              <a:rPr kumimoji="0" lang="en-US" altLang="en-US" sz="2800" b="0" i="0" u="none" strike="noStrike" cap="none" normalizeH="0" baseline="0" dirty="0" err="1" smtClean="0">
                <a:ln>
                  <a:noFill/>
                </a:ln>
                <a:solidFill>
                  <a:schemeClr val="tx1"/>
                </a:solidFill>
                <a:effectLst/>
                <a:latin typeface="Bodoni MT" panose="02070603080606020203" pitchFamily="18" charset="0"/>
              </a:rPr>
              <a:t>jewellery</a:t>
            </a:r>
            <a:r>
              <a:rPr kumimoji="0" lang="en-US" altLang="en-US" sz="2800" b="0" i="0" u="none" strike="noStrike" cap="none" normalizeH="0" baseline="0" dirty="0" smtClean="0">
                <a:ln>
                  <a:noFill/>
                </a:ln>
                <a:solidFill>
                  <a:schemeClr val="tx1"/>
                </a:solidFill>
                <a:effectLst/>
                <a:latin typeface="Bodoni MT" panose="02070603080606020203" pitchFamily="18" charset="0"/>
              </a:rPr>
              <a:t> as a mark of their status. </a:t>
            </a:r>
          </a:p>
          <a:p>
            <a:pPr eaLnBrk="0" fontAlgn="base" hangingPunct="0">
              <a:lnSpc>
                <a:spcPct val="100000"/>
              </a:lnSpc>
              <a:spcBef>
                <a:spcPct val="0"/>
              </a:spcBef>
              <a:spcAft>
                <a:spcPct val="0"/>
              </a:spcAft>
            </a:pPr>
            <a:r>
              <a:rPr kumimoji="0" lang="en-US" altLang="en-US" sz="2800" b="0" i="0" u="none" strike="noStrike" cap="none" normalizeH="0" baseline="0" dirty="0" smtClean="0">
                <a:ln>
                  <a:noFill/>
                </a:ln>
                <a:solidFill>
                  <a:schemeClr val="tx1"/>
                </a:solidFill>
                <a:effectLst/>
                <a:latin typeface="Bodoni MT" panose="02070603080606020203" pitchFamily="18" charset="0"/>
              </a:rPr>
              <a:t>This particularly relates to collars and necklaces made from precious metals as these pieces of </a:t>
            </a:r>
            <a:r>
              <a:rPr kumimoji="0" lang="en-US" altLang="en-US" sz="2800" b="0" i="0" u="none" strike="noStrike" cap="none" normalizeH="0" baseline="0" dirty="0" err="1" smtClean="0">
                <a:ln>
                  <a:noFill/>
                </a:ln>
                <a:solidFill>
                  <a:schemeClr val="tx1"/>
                </a:solidFill>
                <a:effectLst/>
                <a:latin typeface="Bodoni MT" panose="02070603080606020203" pitchFamily="18" charset="0"/>
              </a:rPr>
              <a:t>jewellery</a:t>
            </a:r>
            <a:r>
              <a:rPr kumimoji="0" lang="en-US" altLang="en-US" sz="2800" b="0" i="0" u="none" strike="noStrike" cap="none" normalizeH="0" baseline="0" dirty="0" smtClean="0">
                <a:ln>
                  <a:noFill/>
                </a:ln>
                <a:solidFill>
                  <a:schemeClr val="tx1"/>
                </a:solidFill>
                <a:effectLst/>
                <a:latin typeface="Bodoni MT" panose="02070603080606020203" pitchFamily="18" charset="0"/>
              </a:rPr>
              <a:t> were often given</a:t>
            </a:r>
            <a:r>
              <a:rPr kumimoji="0" lang="en-US" altLang="en-US" sz="2800" b="0" i="0" u="none" strike="noStrike" cap="none" normalizeH="0" dirty="0" smtClean="0">
                <a:ln>
                  <a:noFill/>
                </a:ln>
                <a:solidFill>
                  <a:schemeClr val="tx1"/>
                </a:solidFill>
                <a:effectLst/>
                <a:latin typeface="Bodoni MT" panose="02070603080606020203" pitchFamily="18" charset="0"/>
              </a:rPr>
              <a:t> </a:t>
            </a:r>
            <a:r>
              <a:rPr kumimoji="0" lang="en-US" altLang="en-US" sz="2800" b="0" i="0" u="none" strike="noStrike" cap="none" normalizeH="0" baseline="0" dirty="0" smtClean="0">
                <a:ln>
                  <a:noFill/>
                </a:ln>
                <a:solidFill>
                  <a:schemeClr val="tx1"/>
                </a:solidFill>
                <a:effectLst/>
                <a:latin typeface="Bodoni MT" panose="02070603080606020203" pitchFamily="18" charset="0"/>
              </a:rPr>
              <a:t>as gifts by the</a:t>
            </a:r>
            <a:r>
              <a:rPr kumimoji="0" lang="en-US" altLang="en-US" sz="2800" b="0" i="0" u="none" strike="noStrike" cap="none" normalizeH="0" dirty="0" smtClean="0">
                <a:ln>
                  <a:noFill/>
                </a:ln>
                <a:solidFill>
                  <a:schemeClr val="tx1"/>
                </a:solidFill>
                <a:effectLst/>
                <a:latin typeface="Bodoni MT" panose="02070603080606020203" pitchFamily="18" charset="0"/>
              </a:rPr>
              <a:t> </a:t>
            </a:r>
            <a:r>
              <a:rPr kumimoji="0" lang="en-US" altLang="en-US" sz="2800" b="0" i="0" u="none" strike="noStrike" cap="none" normalizeH="0" baseline="0" dirty="0" smtClean="0">
                <a:ln>
                  <a:noFill/>
                </a:ln>
                <a:solidFill>
                  <a:schemeClr val="tx1"/>
                </a:solidFill>
                <a:effectLst/>
                <a:latin typeface="Bodoni MT" panose="02070603080606020203" pitchFamily="18" charset="0"/>
              </a:rPr>
              <a:t>pharaoh to loyal supporters, making them a great source of personal pride. </a:t>
            </a:r>
          </a:p>
          <a:p>
            <a:pPr eaLnBrk="0" fontAlgn="base" hangingPunct="0">
              <a:lnSpc>
                <a:spcPct val="100000"/>
              </a:lnSpc>
              <a:spcBef>
                <a:spcPct val="0"/>
              </a:spcBef>
              <a:spcAft>
                <a:spcPct val="0"/>
              </a:spcAft>
            </a:pPr>
            <a:r>
              <a:rPr kumimoji="0" lang="en-US" altLang="en-US" sz="2800" b="0" i="0" u="none" strike="noStrike" cap="none" normalizeH="0" baseline="0" dirty="0" smtClean="0">
                <a:ln>
                  <a:noFill/>
                </a:ln>
                <a:solidFill>
                  <a:schemeClr val="tx1"/>
                </a:solidFill>
                <a:effectLst/>
                <a:latin typeface="Bodoni MT" panose="02070603080606020203" pitchFamily="18" charset="0"/>
              </a:rPr>
              <a:t>In biographies inscribed on the walls of their tombs, successful Egyptians are not slow to boast of every occasion that their king rewarded their actions with a gift of a gold necklace!</a:t>
            </a:r>
          </a:p>
        </p:txBody>
      </p:sp>
    </p:spTree>
    <p:extLst>
      <p:ext uri="{BB962C8B-B14F-4D97-AF65-F5344CB8AC3E}">
        <p14:creationId xmlns:p14="http://schemas.microsoft.com/office/powerpoint/2010/main" val="10295009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dirty="0" smtClean="0">
                <a:latin typeface="Bodoni MT" panose="02070603080606020203" pitchFamily="18" charset="0"/>
              </a:rPr>
              <a:t>You are going to design and make your own Egyptian collar necklace</a:t>
            </a:r>
            <a:endParaRPr lang="en-GB" dirty="0">
              <a:latin typeface="Bodoni MT" panose="02070603080606020203" pitchFamily="18" charset="0"/>
            </a:endParaRPr>
          </a:p>
        </p:txBody>
      </p:sp>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t="38685" b="6457"/>
          <a:stretch/>
        </p:blipFill>
        <p:spPr>
          <a:xfrm>
            <a:off x="3328852" y="2014194"/>
            <a:ext cx="5044440" cy="4150853"/>
          </a:xfrm>
          <a:prstGeom prst="rect">
            <a:avLst/>
          </a:prstGeom>
        </p:spPr>
      </p:pic>
    </p:spTree>
    <p:extLst>
      <p:ext uri="{BB962C8B-B14F-4D97-AF65-F5344CB8AC3E}">
        <p14:creationId xmlns:p14="http://schemas.microsoft.com/office/powerpoint/2010/main" val="1087278387"/>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Savon">
      <a:dk1>
        <a:sysClr val="windowText" lastClr="000000"/>
      </a:dk1>
      <a:lt1>
        <a:sysClr val="window" lastClr="FFFFFF"/>
      </a:lt1>
      <a:dk2>
        <a:srgbClr val="373545"/>
      </a:dk2>
      <a:lt2>
        <a:srgbClr val="BCD0E0"/>
      </a:lt2>
      <a:accent1>
        <a:srgbClr val="3494BA"/>
      </a:accent1>
      <a:accent2>
        <a:srgbClr val="58B6C0"/>
      </a:accent2>
      <a:accent3>
        <a:srgbClr val="75BDA7"/>
      </a:accent3>
      <a:accent4>
        <a:srgbClr val="7A8C8E"/>
      </a:accent4>
      <a:accent5>
        <a:srgbClr val="84ACB6"/>
      </a:accent5>
      <a:accent6>
        <a:srgbClr val="6793CD"/>
      </a:accent6>
      <a:hlink>
        <a:srgbClr val="6B9F25"/>
      </a:hlink>
      <a:folHlink>
        <a:srgbClr val="9F6715"/>
      </a:folHlink>
    </a:clrScheme>
    <a:fontScheme name="Savon">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913DB040-6816-4415-960D-8178C785755E}"/>
    </a:ext>
  </a:extLst>
</a:theme>
</file>

<file path=docProps/app.xml><?xml version="1.0" encoding="utf-8"?>
<Properties xmlns="http://schemas.openxmlformats.org/officeDocument/2006/extended-properties" xmlns:vt="http://schemas.openxmlformats.org/officeDocument/2006/docPropsVTypes">
  <Template>TM03457510[[fn=Savon]]</Template>
  <TotalTime>18</TotalTime>
  <Words>266</Words>
  <Application>Microsoft Office PowerPoint</Application>
  <PresentationFormat>Widescreen</PresentationFormat>
  <Paragraphs>17</Paragraphs>
  <Slides>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Bodoni MT</vt:lpstr>
      <vt:lpstr>Century Gothic</vt:lpstr>
      <vt:lpstr>Savon</vt:lpstr>
      <vt:lpstr>Egyptian necklaces</vt:lpstr>
      <vt:lpstr>PowerPoint Presentation</vt:lpstr>
      <vt:lpstr>Some examples of Egyptian necklaces</vt:lpstr>
      <vt:lpstr>Analyse and Evaluate</vt:lpstr>
      <vt:lpstr>Facts about Egyptian necklaces</vt:lpstr>
      <vt:lpstr>More facts about Egyptian necklaces</vt:lpstr>
      <vt:lpstr>You are going to design and make your own Egyptian collar necklace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Egyptian Collars</dc:title>
  <dc:creator>Holly Reddish</dc:creator>
  <cp:lastModifiedBy>Holly Reddish</cp:lastModifiedBy>
  <cp:revision>3</cp:revision>
  <dcterms:created xsi:type="dcterms:W3CDTF">2018-09-23T16:23:26Z</dcterms:created>
  <dcterms:modified xsi:type="dcterms:W3CDTF">2018-09-23T16:41:27Z</dcterms:modified>
</cp:coreProperties>
</file>